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2"/>
  </p:notesMasterIdLst>
  <p:sldIdLst>
    <p:sldId id="401" r:id="rId5"/>
    <p:sldId id="403" r:id="rId6"/>
    <p:sldId id="402" r:id="rId7"/>
    <p:sldId id="404" r:id="rId8"/>
    <p:sldId id="396" r:id="rId9"/>
    <p:sldId id="397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65" d="100"/>
          <a:sy n="65" d="100"/>
        </p:scale>
        <p:origin x="60" y="88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dirty="0">
                <a:latin typeface="Calibri" panose="020F0502020204030204" pitchFamily="34" charset="0"/>
                <a:cs typeface="Calibri" panose="020F0502020204030204" pitchFamily="34" charset="0"/>
              </a:rPr>
              <a:t>MOVREV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B2A14-AB84-17E4-B857-F44CA491D49D}"/>
              </a:ext>
            </a:extLst>
          </p:cNvPr>
          <p:cNvSpPr txBox="1">
            <a:spLocks/>
          </p:cNvSpPr>
          <p:nvPr/>
        </p:nvSpPr>
        <p:spPr>
          <a:xfrm>
            <a:off x="932688" y="2602501"/>
            <a:ext cx="5596128" cy="351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i="0" dirty="0" err="1">
                <a:latin typeface="Calibri" panose="020F0502020204030204" pitchFamily="34" charset="0"/>
                <a:cs typeface="Calibri" panose="020F0502020204030204" pitchFamily="34" charset="0"/>
              </a:rPr>
              <a:t>Soorya.k</a:t>
            </a:r>
            <a:endParaRPr lang="en-US" sz="12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On clicking the heart symbol the movie gets added to the </a:t>
            </a:r>
            <a:r>
              <a:rPr lang="en-US" sz="2000" b="1" dirty="0" err="1"/>
              <a:t>favourites</a:t>
            </a:r>
            <a:r>
              <a:rPr lang="en-US" sz="2000" b="1" dirty="0"/>
              <a:t> list . If the movie is already added in the </a:t>
            </a:r>
            <a:r>
              <a:rPr lang="en-US" sz="2000" b="1" dirty="0" err="1"/>
              <a:t>favourites</a:t>
            </a:r>
            <a:r>
              <a:rPr lang="en-US" sz="2000" b="1" dirty="0"/>
              <a:t> list means a </a:t>
            </a:r>
            <a:r>
              <a:rPr lang="en-US" sz="2000" b="1" dirty="0" err="1"/>
              <a:t>snackbar</a:t>
            </a:r>
            <a:r>
              <a:rPr lang="en-US" sz="2000" b="1" dirty="0"/>
              <a:t> appears indicating “the movie is already in the fav list ” else it displays “your movie is saved to </a:t>
            </a:r>
            <a:r>
              <a:rPr lang="en-US" sz="2000" b="1" dirty="0" err="1"/>
              <a:t>favourites</a:t>
            </a:r>
            <a:r>
              <a:rPr lang="en-US" sz="2000" b="1" dirty="0"/>
              <a:t>”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9ACBE6-A1DE-B045-7622-A09F5BD8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802" y="3423009"/>
            <a:ext cx="6431775" cy="3429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58011A-8E40-B72D-E076-4E7489FF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801" y="-5991"/>
            <a:ext cx="64317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Pop up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algn="l"/>
            <a:r>
              <a:rPr lang="en-US" sz="2000" b="1" dirty="0"/>
              <a:t>We can click on delete icon to delete the movie from fav list 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943CF6-0A9B-FCC2-C558-D80120D8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570FC48-43E1-5F92-BBDA-C0BA058C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9000"/>
            <a:ext cx="6096000" cy="34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This is the Admin page</a:t>
            </a:r>
          </a:p>
          <a:p>
            <a:pPr algn="l"/>
            <a:endParaRPr lang="en-US" sz="20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B92429-2DA8-169E-6089-8C37D2B7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930400"/>
            <a:ext cx="57404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0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4198374"/>
            <a:ext cx="4181475" cy="286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r>
              <a:rPr lang="en-US" sz="2300" b="1" dirty="0">
                <a:solidFill>
                  <a:schemeClr val="tx1"/>
                </a:solidFill>
              </a:rPr>
              <a:t>Concepts implemented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Filter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algn="l"/>
            <a:r>
              <a:rPr lang="en-US" sz="2000" b="1" dirty="0"/>
              <a:t>Here the admin can edit the feedbacks given by the users on any movie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51A544-DC63-DD58-5279-00C5D2CC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24"/>
            <a:ext cx="6296025" cy="354151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4D525D-ADD0-6CC0-E22E-180FEE2E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65" y="3497826"/>
            <a:ext cx="6362700" cy="35790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6108F37-8034-EBF3-1C81-4F1B003FF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681" y="-40466"/>
            <a:ext cx="5895975" cy="35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</a:t>
            </a: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r>
              <a:rPr lang="en-US" sz="2300" b="1" dirty="0">
                <a:solidFill>
                  <a:schemeClr val="tx1"/>
                </a:solidFill>
              </a:rPr>
              <a:t>implemented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Filter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algn="l"/>
            <a:r>
              <a:rPr lang="en-US" sz="2000" b="1" dirty="0"/>
              <a:t>Here the admin can edit the movie details .the admin can perform CRUD operation here.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512562-893D-CB9A-19B2-702A5B17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5999" cy="342899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8CE6578-D88A-0FA0-9848-AB37BFEE8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90" y="3416070"/>
            <a:ext cx="6118990" cy="344193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797958B-D456-21B8-0123-D47445C85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010" y="-12932"/>
            <a:ext cx="6118990" cy="34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4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251838" y="1332371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r>
              <a:rPr lang="en-US" sz="2300" b="1" dirty="0">
                <a:solidFill>
                  <a:schemeClr val="tx1"/>
                </a:solidFill>
              </a:rPr>
              <a:t>Concepts 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implemented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Filter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algn="l"/>
            <a:r>
              <a:rPr lang="en-US" sz="2000" b="1" dirty="0"/>
              <a:t>Here the admin can delete the user from the </a:t>
            </a:r>
            <a:r>
              <a:rPr lang="en-US" sz="2000" b="1" dirty="0" err="1"/>
              <a:t>json</a:t>
            </a:r>
            <a:r>
              <a:rPr lang="en-US" sz="2000" b="1" dirty="0"/>
              <a:t>. The admin can also search for a user.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E5AB75-E6CF-3DCA-CD5C-D7BBE6A6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8168"/>
            <a:ext cx="6484731" cy="364766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DF8F14-5A07-D7B4-52A5-C1D49B865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" y="0"/>
            <a:ext cx="6481417" cy="36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51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251838" y="1332371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r>
              <a:rPr lang="en-US" sz="2300" b="1" dirty="0">
                <a:solidFill>
                  <a:schemeClr val="tx1"/>
                </a:solidFill>
              </a:rPr>
              <a:t>Concepts 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implemented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 </a:t>
            </a:r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 err="1"/>
              <a:t>json</a:t>
            </a:r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chart</a:t>
            </a:r>
          </a:p>
          <a:p>
            <a:pPr algn="l"/>
            <a:endParaRPr lang="en-US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Here the admin can see the graph representing the movie released annually in the website (not hard coded , the data is fetched from </a:t>
            </a:r>
            <a:r>
              <a:rPr lang="en-US" sz="2000" b="1" dirty="0" err="1"/>
              <a:t>json</a:t>
            </a:r>
            <a:r>
              <a:rPr lang="en-US" sz="2000" b="1" dirty="0"/>
              <a:t> server)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B087C0-EC38-EEA4-87A1-6896E91C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671"/>
            <a:ext cx="6908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9018"/>
            <a:ext cx="3200400" cy="2103436"/>
          </a:xfrm>
        </p:spPr>
        <p:txBody>
          <a:bodyPr>
            <a:noAutofit/>
          </a:bodyPr>
          <a:lstStyle/>
          <a:p>
            <a:r>
              <a:rPr lang="en-US" sz="2800" i="0" dirty="0" err="1">
                <a:latin typeface="Calibri" panose="020F0502020204030204" pitchFamily="34" charset="0"/>
                <a:cs typeface="Calibri" panose="020F0502020204030204" pitchFamily="34" charset="0"/>
              </a:rPr>
              <a:t>Movrev</a:t>
            </a:r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 is a movie review app through which we can review each and every movie displayed in the app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pic>
        <p:nvPicPr>
          <p:cNvPr id="12" name="Picture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C0C2A6A-A5B7-20BD-7F6C-EA95F047A2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802" r="17802"/>
          <a:stretch>
            <a:fillRect/>
          </a:stretch>
        </p:blipFill>
        <p:spPr>
          <a:xfrm>
            <a:off x="4644771" y="1285476"/>
            <a:ext cx="4229100" cy="3694113"/>
          </a:xfrm>
        </p:spPr>
      </p:pic>
      <p:pic>
        <p:nvPicPr>
          <p:cNvPr id="19" name="Picture Placeholder 18" descr="A screenshot of a computer&#10;&#10;Description automatically generated">
            <a:extLst>
              <a:ext uri="{FF2B5EF4-FFF2-40B4-BE49-F238E27FC236}">
                <a16:creationId xmlns:a16="http://schemas.microsoft.com/office/drawing/2014/main" id="{E0922239-74C5-9050-9066-4589FFD766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323" r="26323"/>
          <a:stretch>
            <a:fillRect/>
          </a:stretch>
        </p:blipFill>
        <p:spPr>
          <a:xfrm>
            <a:off x="8968005" y="1285475"/>
            <a:ext cx="3109197" cy="3694113"/>
          </a:xfrm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endParaRPr lang="en-US" sz="1800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191" y="2457450"/>
            <a:ext cx="6108192" cy="147751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i="0" dirty="0">
                <a:latin typeface="Calibri" panose="020F0502020204030204" pitchFamily="34" charset="0"/>
                <a:cs typeface="Calibri" panose="020F0502020204030204" pitchFamily="34" charset="0"/>
              </a:rPr>
              <a:t>Concepts implemented : 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custom directive – Scroll (which on clicking indicates      the user to login to the app).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forms-</a:t>
            </a:r>
            <a:r>
              <a:rPr lang="en-US" sz="2400" i="0" dirty="0" err="1">
                <a:latin typeface="Calibri" panose="020F0502020204030204" pitchFamily="34" charset="0"/>
                <a:cs typeface="Calibri" panose="020F0502020204030204" pitchFamily="34" charset="0"/>
              </a:rPr>
              <a:t>ngModel</a:t>
            </a: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Bootstrap.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Modal.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Navigation.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93A6412-80D6-7CAD-15BE-3702F55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08192" cy="343585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6EA672-24C6-D5F1-A1B8-488AF56E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9005"/>
            <a:ext cx="6108188" cy="3435857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AC1A6AE5-A993-AF54-E0DF-5DEB008B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88" y="3469005"/>
            <a:ext cx="6120383" cy="343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24675" y="593725"/>
            <a:ext cx="4114800" cy="6127750"/>
          </a:xfrm>
        </p:spPr>
        <p:txBody>
          <a:bodyPr/>
          <a:lstStyle/>
          <a:p>
            <a:r>
              <a:rPr lang="en-US" sz="2300" b="1" dirty="0"/>
              <a:t>Concepts implemented </a:t>
            </a:r>
          </a:p>
          <a:p>
            <a:endParaRPr lang="en-US" sz="23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Forms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Form Validation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Modal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024A9-0184-448B-881E-CC722A916CB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198571A-0891-A458-1532-C0EE15FB8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315075" cy="3552230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A5AEEE3-B7EC-4298-483D-2F35B049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52230"/>
            <a:ext cx="6315074" cy="35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689CCD2-11B9-DC33-1A18-9E5408F2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883" y="3340896"/>
            <a:ext cx="6230117" cy="3506024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C79A16-11F2-A947-FA5E-8653D00A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4036" cy="3340896"/>
          </a:xfrm>
          <a:prstGeom prst="rect">
            <a:avLst/>
          </a:prstGeom>
        </p:spPr>
      </p:pic>
      <p:pic>
        <p:nvPicPr>
          <p:cNvPr id="11" name="Picture 10" descr="A computer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9E2A7D5D-7A4F-D56A-C71C-76957C1A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0896"/>
            <a:ext cx="6024037" cy="3506024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6924674" y="593725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/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pipes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</a:t>
            </a:r>
          </a:p>
          <a:p>
            <a:pPr algn="l"/>
            <a:endParaRPr lang="en-US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Here we choose the genre we want</a:t>
            </a:r>
          </a:p>
        </p:txBody>
      </p:sp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7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pipes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Here we can search in the search bar and we get the results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BA1648-1AE5-315D-2F96-1C6DEB49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-19049" y="0"/>
            <a:ext cx="6251792" cy="352008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69C519C-B61A-E87D-221D-9EB4D1F7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20084"/>
            <a:ext cx="6232744" cy="33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7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On clicking the movie we get directed to the details page. Here we can also see the suggested list of movies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D6326A3-83F1-834E-71EE-B59B49D9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25"/>
            <a:ext cx="6316132" cy="35528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12F9EFC-B79D-CB4E-107C-D069D3EF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05200"/>
            <a:ext cx="6316133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1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Forms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Validation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bootstrap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Here we can fill the form and give review to the particular movie individually.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A6A35C-168C-22AC-4EB8-2D37A312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" y="1557934"/>
            <a:ext cx="697653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4841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{F61389B6-787B-4330-B7B3-C65D6861B706}tf89080264_win32</Template>
  <TotalTime>0</TotalTime>
  <Words>393</Words>
  <Application>Microsoft Office PowerPoint</Application>
  <PresentationFormat>Widescreen</PresentationFormat>
  <Paragraphs>159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Elephant</vt:lpstr>
      <vt:lpstr>Brush</vt:lpstr>
      <vt:lpstr>MOVREV</vt:lpstr>
      <vt:lpstr>Movrev is a movie review app through which we can review each and every movie displayed in the app</vt:lpstr>
      <vt:lpstr>modules </vt:lpstr>
      <vt:lpstr>Concepts implemented :   custom directive – Scroll (which on clicking indicates      the user to login to the app). forms-ngModel. Bootstrap. Modal. Navigation.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MOVREV</dc:title>
  <dc:creator>Soorya K</dc:creator>
  <cp:lastModifiedBy>Soorya K</cp:lastModifiedBy>
  <cp:revision>1</cp:revision>
  <dcterms:created xsi:type="dcterms:W3CDTF">2023-05-13T13:19:22Z</dcterms:created>
  <dcterms:modified xsi:type="dcterms:W3CDTF">2023-05-13T14:21:56Z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